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695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029"/>
  </p:normalViewPr>
  <p:slideViewPr>
    <p:cSldViewPr snapToGrid="0">
      <p:cViewPr varScale="1">
        <p:scale>
          <a:sx n="113" d="100"/>
          <a:sy n="113" d="100"/>
        </p:scale>
        <p:origin x="132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5CE45-2EC8-B544-9F4F-5D714354FC7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5DE9-4471-8347-A168-2B0AC354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2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45DE9-4471-8347-A168-2B0AC354A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2D1C-BDDF-AE40-A8DE-231B1705A1A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7CDF-D7B8-8E47-AAEF-D049BAC3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7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2D1C-BDDF-AE40-A8DE-231B1705A1A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7CDF-D7B8-8E47-AAEF-D049BAC3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2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2D1C-BDDF-AE40-A8DE-231B1705A1A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7CDF-D7B8-8E47-AAEF-D049BAC3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2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2D1C-BDDF-AE40-A8DE-231B1705A1A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7CDF-D7B8-8E47-AAEF-D049BAC3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8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2D1C-BDDF-AE40-A8DE-231B1705A1A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7CDF-D7B8-8E47-AAEF-D049BAC3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6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2D1C-BDDF-AE40-A8DE-231B1705A1A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7CDF-D7B8-8E47-AAEF-D049BAC3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2D1C-BDDF-AE40-A8DE-231B1705A1A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7CDF-D7B8-8E47-AAEF-D049BAC3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2D1C-BDDF-AE40-A8DE-231B1705A1A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7CDF-D7B8-8E47-AAEF-D049BAC3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3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2D1C-BDDF-AE40-A8DE-231B1705A1A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7CDF-D7B8-8E47-AAEF-D049BAC3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2D1C-BDDF-AE40-A8DE-231B1705A1A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7CDF-D7B8-8E47-AAEF-D049BAC3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8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2D1C-BDDF-AE40-A8DE-231B1705A1A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7CDF-D7B8-8E47-AAEF-D049BAC3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4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72D1C-BDDF-AE40-A8DE-231B1705A1A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17CDF-D7B8-8E47-AAEF-D049BAC3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D54260-8BBF-9FDD-1A77-AC67F65C5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50" r="36786"/>
          <a:stretch/>
        </p:blipFill>
        <p:spPr>
          <a:xfrm>
            <a:off x="-16603" y="0"/>
            <a:ext cx="496960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9C4156-4910-57AE-C6DF-57CFF25E0FAB}"/>
              </a:ext>
            </a:extLst>
          </p:cNvPr>
          <p:cNvSpPr txBox="1"/>
          <p:nvPr/>
        </p:nvSpPr>
        <p:spPr>
          <a:xfrm>
            <a:off x="1551008" y="685695"/>
            <a:ext cx="3593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9193"/>
                </a:solidFill>
                <a:latin typeface="Mythias" panose="02000600000000000000" pitchFamily="2" charset="0"/>
              </a:rPr>
              <a:t>Easter 2023 Bonnet/Hat</a:t>
            </a:r>
          </a:p>
          <a:p>
            <a:pPr algn="ctr"/>
            <a:r>
              <a:rPr lang="en-US" sz="5400" dirty="0">
                <a:solidFill>
                  <a:srgbClr val="009193"/>
                </a:solidFill>
                <a:latin typeface="Mythias" panose="02000600000000000000" pitchFamily="2" charset="0"/>
              </a:rPr>
              <a:t>Competition &amp; Parade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3F2F3-58B0-A0F2-8092-6C7326B538E8}"/>
              </a:ext>
            </a:extLst>
          </p:cNvPr>
          <p:cNvSpPr txBox="1"/>
          <p:nvPr/>
        </p:nvSpPr>
        <p:spPr>
          <a:xfrm>
            <a:off x="0" y="228152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49695"/>
                </a:solidFill>
                <a:latin typeface="MENLOTUS" panose="02000603000000000000" pitchFamily="2" charset="0"/>
                <a:ea typeface="MENLOTUS" panose="02000603000000000000" pitchFamily="2" charset="0"/>
              </a:rPr>
              <a:t>St Marys Catholic School PTFA introduces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3992E-5F11-B1E5-7052-79E3D2308516}"/>
              </a:ext>
            </a:extLst>
          </p:cNvPr>
          <p:cNvSpPr txBox="1"/>
          <p:nvPr/>
        </p:nvSpPr>
        <p:spPr>
          <a:xfrm>
            <a:off x="-8301" y="3978562"/>
            <a:ext cx="4952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49695"/>
                </a:solidFill>
                <a:latin typeface="MENLOTUS" panose="02000603000000000000" pitchFamily="2" charset="0"/>
                <a:ea typeface="MENLOTUS" panose="02000603000000000000" pitchFamily="2" charset="0"/>
              </a:rPr>
              <a:t>Friday 31</a:t>
            </a:r>
            <a:r>
              <a:rPr lang="en-US" baseline="30000" dirty="0">
                <a:solidFill>
                  <a:srgbClr val="E49695"/>
                </a:solidFill>
                <a:latin typeface="MENLOTUS" panose="02000603000000000000" pitchFamily="2" charset="0"/>
                <a:ea typeface="MENLOTUS" panose="02000603000000000000" pitchFamily="2" charset="0"/>
              </a:rPr>
              <a:t>st</a:t>
            </a:r>
            <a:r>
              <a:rPr lang="en-US" dirty="0">
                <a:solidFill>
                  <a:srgbClr val="E49695"/>
                </a:solidFill>
                <a:latin typeface="MENLOTUS" panose="02000603000000000000" pitchFamily="2" charset="0"/>
                <a:ea typeface="MENLOTUS" panose="02000603000000000000" pitchFamily="2" charset="0"/>
              </a:rPr>
              <a:t> March Parade at 9.15am followed by awards for each year group.</a:t>
            </a:r>
          </a:p>
          <a:p>
            <a:pPr algn="ctr"/>
            <a:endParaRPr lang="en-US" dirty="0">
              <a:solidFill>
                <a:srgbClr val="E49695"/>
              </a:solidFill>
              <a:latin typeface="MENLOTUS" panose="02000603000000000000" pitchFamily="2" charset="0"/>
              <a:ea typeface="MENLOTUS" panose="02000603000000000000" pitchFamily="2" charset="0"/>
            </a:endParaRPr>
          </a:p>
          <a:p>
            <a:pPr algn="ctr"/>
            <a:endParaRPr lang="en-US" dirty="0">
              <a:solidFill>
                <a:srgbClr val="E49695"/>
              </a:solidFill>
              <a:latin typeface="MENLOTUS" panose="02000603000000000000" pitchFamily="2" charset="0"/>
              <a:ea typeface="MENLOTUS" panose="02000603000000000000" pitchFamily="2" charset="0"/>
            </a:endParaRPr>
          </a:p>
          <a:p>
            <a:pPr algn="ctr"/>
            <a:endParaRPr lang="en-US" dirty="0">
              <a:solidFill>
                <a:srgbClr val="E49695"/>
              </a:solidFill>
              <a:latin typeface="MENLOTUS" panose="02000603000000000000" pitchFamily="2" charset="0"/>
              <a:ea typeface="MENLOTUS" panose="02000603000000000000" pitchFamily="2" charset="0"/>
            </a:endParaRPr>
          </a:p>
          <a:p>
            <a:pPr algn="ctr"/>
            <a:endParaRPr lang="en-US" dirty="0">
              <a:solidFill>
                <a:srgbClr val="E49695"/>
              </a:solidFill>
              <a:latin typeface="MENLOTUS" panose="02000603000000000000" pitchFamily="2" charset="0"/>
              <a:ea typeface="MENLOTUS" panose="02000603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FAB551-F9A3-B69E-2B15-3935EF8E7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62" b="57109" l="17179" r="82308">
                        <a14:foregroundMark x1="18376" y1="43088" x2="18376" y2="43088"/>
                        <a14:foregroundMark x1="18376" y1="43088" x2="21197" y2="47354"/>
                        <a14:foregroundMark x1="21197" y1="47354" x2="22650" y2="48499"/>
                        <a14:foregroundMark x1="23077" y1="42536" x2="24017" y2="46130"/>
                        <a14:foregroundMark x1="22735" y1="44550" x2="22735" y2="44550"/>
                        <a14:foregroundMark x1="22564" y1="43681" x2="22564" y2="43681"/>
                        <a14:foregroundMark x1="22564" y1="42575" x2="22906" y2="44550"/>
                        <a14:foregroundMark x1="22906" y1="44550" x2="22991" y2="44629"/>
                        <a14:foregroundMark x1="18632" y1="45498" x2="18205" y2="43523"/>
                        <a14:foregroundMark x1="18205" y1="43523" x2="20684" y2="45616"/>
                        <a14:foregroundMark x1="38034" y1="43207" x2="38034" y2="43207"/>
                        <a14:foregroundMark x1="41880" y1="43049" x2="41880" y2="43049"/>
                        <a14:foregroundMark x1="41880" y1="43049" x2="42479" y2="45261"/>
                        <a14:foregroundMark x1="42479" y1="45261" x2="42650" y2="45340"/>
                        <a14:foregroundMark x1="46752" y1="43523" x2="46752" y2="43523"/>
                        <a14:foregroundMark x1="75812" y1="51659" x2="74274" y2="45063"/>
                        <a14:foregroundMark x1="74274" y1="45063" x2="72821" y2="43088"/>
                        <a14:foregroundMark x1="72821" y1="43088" x2="73162" y2="42101"/>
                        <a14:foregroundMark x1="81538" y1="46090" x2="71197" y2="46130"/>
                        <a14:foregroundMark x1="71197" y1="46130" x2="68205" y2="47551"/>
                        <a14:foregroundMark x1="68205" y1="47551" x2="68205" y2="47551"/>
                        <a14:foregroundMark x1="68974" y1="47551" x2="68974" y2="47551"/>
                        <a14:foregroundMark x1="68718" y1="48736" x2="69744" y2="45774"/>
                        <a14:foregroundMark x1="77436" y1="42220" x2="77436" y2="43207"/>
                        <a14:foregroundMark x1="76923" y1="43641" x2="77350" y2="42457"/>
                        <a14:foregroundMark x1="82393" y1="46445" x2="82393" y2="46445"/>
                        <a14:foregroundMark x1="67521" y1="46840" x2="67521" y2="46840"/>
                        <a14:foregroundMark x1="68120" y1="46840" x2="68718" y2="47077"/>
                        <a14:foregroundMark x1="72821" y1="53002" x2="75043" y2="51975"/>
                        <a14:foregroundMark x1="76496" y1="52251" x2="76496" y2="52251"/>
                        <a14:foregroundMark x1="83932" y1="51027" x2="71282" y2="55174"/>
                        <a14:foregroundMark x1="71282" y1="55174" x2="66410" y2="55806"/>
                        <a14:foregroundMark x1="66410" y1="55806" x2="25812" y2="54463"/>
                        <a14:foregroundMark x1="25812" y1="54463" x2="20000" y2="55332"/>
                        <a14:foregroundMark x1="18291" y1="57148" x2="18291" y2="57148"/>
                        <a14:foregroundMark x1="17179" y1="54897" x2="17179" y2="54897"/>
                        <a14:foregroundMark x1="26154" y1="51264" x2="20684" y2="49447"/>
                        <a14:foregroundMark x1="29658" y1="47630" x2="29231" y2="50039"/>
                        <a14:foregroundMark x1="29231" y1="50039" x2="26752" y2="51935"/>
                        <a14:foregroundMark x1="26752" y1="51935" x2="25897" y2="53278"/>
                        <a14:foregroundMark x1="21538" y1="51106" x2="19145" y2="49487"/>
                        <a14:foregroundMark x1="19145" y1="49487" x2="18803" y2="48183"/>
                        <a14:foregroundMark x1="17436" y1="43207" x2="18034" y2="45142"/>
                        <a14:foregroundMark x1="18034" y1="45142" x2="18547" y2="45458"/>
                        <a14:foregroundMark x1="40684" y1="42417" x2="41624" y2="43957"/>
                        <a14:foregroundMark x1="43590" y1="42575" x2="42735" y2="43602"/>
                        <a14:foregroundMark x1="62564" y1="42457" x2="61624" y2="47275"/>
                        <a14:foregroundMark x1="54786" y1="45893" x2="59915" y2="46682"/>
                        <a14:foregroundMark x1="59915" y1="46682" x2="62564" y2="48697"/>
                        <a14:foregroundMark x1="62564" y1="48697" x2="63590" y2="53199"/>
                        <a14:foregroundMark x1="63590" y1="53199" x2="63590" y2="52962"/>
                      </a14:backgroundRemoval>
                    </a14:imgEffect>
                  </a14:imgLayer>
                </a14:imgProps>
              </a:ext>
            </a:extLst>
          </a:blip>
          <a:srcRect l="10153" t="40793" r="10840" b="42699"/>
          <a:stretch/>
        </p:blipFill>
        <p:spPr>
          <a:xfrm>
            <a:off x="-329061" y="4383136"/>
            <a:ext cx="5473255" cy="24748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BE0FF-B144-C56E-D9AC-21FC238D16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16" b="56641" l="0" r="37616">
                        <a14:foregroundMark x1="37616" y1="17057" x2="37616" y2="17057"/>
                        <a14:foregroundMark x1="5729" y1="52517" x2="5729" y2="52517"/>
                        <a14:foregroundMark x1="4107" y1="45790" x2="5093" y2="46875"/>
                        <a14:foregroundMark x1="3437" y1="45052" x2="4107" y2="45790"/>
                        <a14:foregroundMark x1="2373" y1="43880" x2="3437" y2="45052"/>
                        <a14:foregroundMark x1="5247" y1="47483" x2="6655" y2="53038"/>
                        <a14:foregroundMark x1="5093" y1="46875" x2="5247" y2="47483"/>
                        <a14:foregroundMark x1="5324" y1="51519" x2="5324" y2="49436"/>
                        <a14:foregroundMark x1="5324" y1="52040" x2="5324" y2="51519"/>
                        <a14:foregroundMark x1="5324" y1="52604" x2="5324" y2="52040"/>
                        <a14:foregroundMark x1="5324" y1="54036" x2="5324" y2="52604"/>
                        <a14:foregroundMark x1="2108" y1="47733" x2="1157" y2="54905"/>
                        <a14:foregroundMark x1="19676" y1="46311" x2="20660" y2="52865"/>
                        <a14:foregroundMark x1="23553" y1="42969" x2="23553" y2="42969"/>
                        <a14:foregroundMark x1="25579" y1="39670" x2="25579" y2="39670"/>
                        <a14:foregroundMark x1="23785" y1="43186" x2="23785" y2="43186"/>
                        <a14:foregroundMark x1="23785" y1="43273" x2="24248" y2="45139"/>
                        <a14:foregroundMark x1="26852" y1="47830" x2="26968" y2="46050"/>
                        <a14:foregroundMark x1="30556" y1="44531" x2="30556" y2="44531"/>
                        <a14:foregroundMark x1="31076" y1="47917" x2="31076" y2="47917"/>
                        <a14:foregroundMark x1="31539" y1="51519" x2="31539" y2="51519"/>
                        <a14:foregroundMark x1="30487" y1="47352" x2="30440" y2="44792"/>
                        <a14:foregroundMark x1="30613" y1="54210" x2="30487" y2="47352"/>
                        <a14:foregroundMark x1="27373" y1="44141" x2="27373" y2="44141"/>
                        <a14:foregroundMark x1="24942" y1="40842" x2="24942" y2="40842"/>
                        <a14:foregroundMark x1="24711" y1="41276" x2="24711" y2="41276"/>
                        <a14:foregroundMark x1="24595" y1="41753" x2="24595" y2="41753"/>
                        <a14:foregroundMark x1="24016" y1="42708" x2="24016" y2="42708"/>
                        <a14:foregroundMark x1="24132" y1="42188" x2="24132" y2="42188"/>
                        <a14:foregroundMark x1="2199" y1="43576" x2="0" y2="40408"/>
                        <a14:foregroundMark x1="0" y1="40408" x2="0" y2="40408"/>
                        <a14:foregroundMark x1="2025" y1="44661" x2="1783" y2="46137"/>
                        <a14:foregroundMark x1="24921" y1="40278" x2="24537" y2="40842"/>
                        <a14:foregroundMark x1="25984" y1="38715" x2="24921" y2="40278"/>
                        <a14:foregroundMark x1="24132" y1="41493" x2="24132" y2="41493"/>
                        <a14:foregroundMark x1="23785" y1="42752" x2="23611" y2="41363"/>
                        <a14:foregroundMark x1="10590" y1="55773" x2="10590" y2="55773"/>
                        <a14:foregroundMark x1="10590" y1="56207" x2="7350" y2="56250"/>
                        <a14:foregroundMark x1="7350" y1="56250" x2="6713" y2="56467"/>
                        <a14:foregroundMark x1="24306" y1="56076" x2="21875" y2="56163"/>
                        <a14:foregroundMark x1="21875" y1="56163" x2="21759" y2="56163"/>
                        <a14:foregroundMark x1="21759" y1="56510" x2="19444" y2="56076"/>
                        <a14:foregroundMark x1="19444" y1="56076" x2="19213" y2="56163"/>
                        <a14:foregroundMark x1="28183" y1="56293" x2="26447" y2="56337"/>
                        <a14:foregroundMark x1="32350" y1="56554" x2="30729" y2="56641"/>
                        <a14:foregroundMark x1="33333" y1="42274" x2="30903" y2="44358"/>
                        <a14:foregroundMark x1="32585" y1="46224" x2="32118" y2="47005"/>
                        <a14:foregroundMark x1="33391" y1="44878" x2="32585" y2="46224"/>
                        <a14:foregroundMark x1="30324" y1="43273" x2="30324" y2="43273"/>
                        <a14:foregroundMark x1="30498" y1="43576" x2="30498" y2="43576"/>
                        <a14:foregroundMark x1="33970" y1="41710" x2="33970" y2="41710"/>
                        <a14:foregroundMark x1="26968" y1="45747" x2="27604" y2="42708"/>
                        <a14:foregroundMark x1="27604" y1="42188" x2="27604" y2="42188"/>
                        <a14:foregroundMark x1="33796" y1="44358" x2="33796" y2="44358"/>
                        <a14:foregroundMark x1="34201" y1="43793" x2="34201" y2="43793"/>
                        <a14:foregroundMark x1="5035" y1="45616" x2="5035" y2="45616"/>
                        <a14:foregroundMark x1="4919" y1="44878" x2="4919" y2="44878"/>
                        <a14:foregroundMark x1="1968" y1="56510" x2="521" y2="55339"/>
                        <a14:foregroundMark x1="1794" y1="46832" x2="1794" y2="46832"/>
                        <a14:foregroundMark x1="29803" y1="46094" x2="28183" y2="48785"/>
                        <a14:foregroundMark x1="6944" y1="45226" x2="6944" y2="45226"/>
                        <a14:foregroundMark x1="20949" y1="44661" x2="20949" y2="44661"/>
                        <a14:backgroundMark x1="3356" y1="48220" x2="3356" y2="49566"/>
                        <a14:backgroundMark x1="2836" y1="46094" x2="2951" y2="47700"/>
                        <a14:backgroundMark x1="2431" y1="45052" x2="2431" y2="45052"/>
                        <a14:backgroundMark x1="4630" y1="45790" x2="4630" y2="45790"/>
                        <a14:backgroundMark x1="4456" y1="52604" x2="4456" y2="52604"/>
                        <a14:backgroundMark x1="4514" y1="51519" x2="4514" y2="51519"/>
                        <a14:backgroundMark x1="4456" y1="52040" x2="4456" y2="52040"/>
                        <a14:backgroundMark x1="4630" y1="53602" x2="4630" y2="53602"/>
                        <a14:backgroundMark x1="3299" y1="53819" x2="3299" y2="53819"/>
                        <a14:backgroundMark x1="2894" y1="52344" x2="2894" y2="52344"/>
                        <a14:backgroundMark x1="3299" y1="55208" x2="3299" y2="55208"/>
                        <a14:backgroundMark x1="579" y1="49566" x2="579" y2="49566"/>
                        <a14:backgroundMark x1="32002" y1="46224" x2="32002" y2="46224"/>
                        <a14:backgroundMark x1="31481" y1="47352" x2="31481" y2="47352"/>
                        <a14:backgroundMark x1="31655" y1="47092" x2="31655" y2="47092"/>
                        <a14:backgroundMark x1="26331" y1="46094" x2="26331" y2="46094"/>
                        <a14:backgroundMark x1="28935" y1="50217" x2="28935" y2="50217"/>
                        <a14:backgroundMark x1="24074" y1="41667" x2="24074" y2="41667"/>
                        <a14:backgroundMark x1="24306" y1="41059" x2="24306" y2="41059"/>
                        <a14:backgroundMark x1="24132" y1="41450" x2="24132" y2="41450"/>
                        <a14:backgroundMark x1="24769" y1="40278" x2="24769" y2="40278"/>
                        <a14:backgroundMark x1="6366" y1="47483" x2="6366" y2="47483"/>
                      </a14:backgroundRemoval>
                    </a14:imgEffect>
                  </a14:imgLayer>
                </a14:imgProps>
              </a:ext>
            </a:extLst>
          </a:blip>
          <a:srcRect t="7133" r="60391" b="41294"/>
          <a:stretch/>
        </p:blipFill>
        <p:spPr>
          <a:xfrm>
            <a:off x="75781" y="664802"/>
            <a:ext cx="1805650" cy="31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6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D31F3-9AF7-6B89-2A3D-ADA4F0FD6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9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C77601-E011-48CD-ADF2-1711EB32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E6EA82-2D4F-7DFA-6371-D440D089A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8" t="27901" b="66667"/>
          <a:stretch/>
        </p:blipFill>
        <p:spPr>
          <a:xfrm>
            <a:off x="1552222" y="1354666"/>
            <a:ext cx="3591278" cy="14336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FC4CD7-7B36-201B-E191-02F0AA59C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8" t="27901" b="66667"/>
          <a:stretch/>
        </p:blipFill>
        <p:spPr>
          <a:xfrm>
            <a:off x="64911" y="4106333"/>
            <a:ext cx="3050822" cy="2023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580E5C-6B6F-D9C4-B54C-E35320706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8" t="27901" b="66667"/>
          <a:stretch/>
        </p:blipFill>
        <p:spPr>
          <a:xfrm>
            <a:off x="1822450" y="1354666"/>
            <a:ext cx="3050822" cy="2023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763CF3-A700-3EBE-CF3C-A7093A26E76A}"/>
              </a:ext>
            </a:extLst>
          </p:cNvPr>
          <p:cNvSpPr txBox="1"/>
          <p:nvPr/>
        </p:nvSpPr>
        <p:spPr>
          <a:xfrm>
            <a:off x="5604933" y="620869"/>
            <a:ext cx="3591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erpetua Titling MT" panose="02020502060505020804" pitchFamily="18" charset="77"/>
              </a:rPr>
              <a:t>Easter bingo Tuck 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09A9A-103D-ADE5-99D5-37D99D70E26A}"/>
              </a:ext>
            </a:extLst>
          </p:cNvPr>
          <p:cNvSpPr txBox="1"/>
          <p:nvPr/>
        </p:nvSpPr>
        <p:spPr>
          <a:xfrm>
            <a:off x="1782586" y="1354666"/>
            <a:ext cx="31305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erpetua Titling MT" panose="02020502060505020804" pitchFamily="18" charset="77"/>
              </a:rPr>
              <a:t>£1 Deal!!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Perpetua Titling MT" panose="020205020605050208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erpetua Titling MT" panose="02020502060505020804" pitchFamily="18" charset="77"/>
              </a:rPr>
              <a:t>Water/Juice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erpetua Titling MT" panose="02020502060505020804" pitchFamily="18" charset="77"/>
              </a:rPr>
              <a:t>Packet of crisps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erpetua Titling MT" panose="02020502060505020804" pitchFamily="18" charset="77"/>
              </a:rPr>
              <a:t>Mini Haribo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2AD8E-0C5F-6F4A-B9A5-7566D707BFA4}"/>
              </a:ext>
            </a:extLst>
          </p:cNvPr>
          <p:cNvSpPr txBox="1"/>
          <p:nvPr/>
        </p:nvSpPr>
        <p:spPr>
          <a:xfrm>
            <a:off x="298253" y="4657221"/>
            <a:ext cx="347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erpetua Titling MT" panose="02020502060505020804" pitchFamily="18" charset="77"/>
              </a:rPr>
              <a:t>Water &amp; Juice £1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erpetua Titling MT" panose="02020502060505020804" pitchFamily="18" charset="77"/>
              </a:rPr>
              <a:t>Freddo 50p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erpetua Titling MT" panose="02020502060505020804" pitchFamily="18" charset="77"/>
              </a:rPr>
              <a:t>Selection of Sweets 50p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erpetua Titling MT" panose="02020502060505020804" pitchFamily="18" charset="77"/>
              </a:rPr>
              <a:t>Crisps 50p</a:t>
            </a:r>
          </a:p>
        </p:txBody>
      </p:sp>
    </p:spTree>
    <p:extLst>
      <p:ext uri="{BB962C8B-B14F-4D97-AF65-F5344CB8AC3E}">
        <p14:creationId xmlns:p14="http://schemas.microsoft.com/office/powerpoint/2010/main" val="361194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ACA61-243A-65A1-6D47-3C7E5EE0E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0E5B4C-7190-A506-712A-9810C3698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0"/>
            <a:ext cx="495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3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AD314-52C6-2EB3-53BD-F7FE331A4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0" y="0"/>
            <a:ext cx="4836289" cy="2903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E9459-D899-C3AD-8B32-3050EC0E5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6"/>
          <a:stretch/>
        </p:blipFill>
        <p:spPr>
          <a:xfrm>
            <a:off x="116710" y="3883965"/>
            <a:ext cx="4836289" cy="2941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E9C044-FE14-311D-210A-E957E13E4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710" y="0"/>
            <a:ext cx="4836289" cy="2903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B658DE-A908-02DB-154D-380E9D183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6"/>
          <a:stretch/>
        </p:blipFill>
        <p:spPr>
          <a:xfrm>
            <a:off x="5069710" y="3883965"/>
            <a:ext cx="4836289" cy="29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3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C9A2D4-791F-1B6B-84F8-4E296CB43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67"/>
            <a:ext cx="5007110" cy="3059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77F42B-7721-2C9E-595E-E13192953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3244"/>
            <a:ext cx="5007110" cy="3059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EA2FFC-8D36-5094-1663-D89323EB0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98890" y="1831622"/>
            <a:ext cx="5007110" cy="30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88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3823</TotalTime>
  <Words>58</Words>
  <Application>Microsoft Macintosh PowerPoint</Application>
  <PresentationFormat>A4 Paper (210x297 mm)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MENLOTUS</vt:lpstr>
      <vt:lpstr>Mythias</vt:lpstr>
      <vt:lpstr>Perpetua Titling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Loveday</dc:creator>
  <cp:lastModifiedBy>Laura Loveday</cp:lastModifiedBy>
  <cp:revision>3</cp:revision>
  <cp:lastPrinted>2023-03-27T16:14:45Z</cp:lastPrinted>
  <dcterms:created xsi:type="dcterms:W3CDTF">2023-03-24T23:43:35Z</dcterms:created>
  <dcterms:modified xsi:type="dcterms:W3CDTF">2023-03-27T16:15:16Z</dcterms:modified>
</cp:coreProperties>
</file>