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29"/>
  </p:normalViewPr>
  <p:slideViewPr>
    <p:cSldViewPr snapToGrid="0">
      <p:cViewPr varScale="1">
        <p:scale>
          <a:sx n="82" d="100"/>
          <a:sy n="82" d="100"/>
        </p:scale>
        <p:origin x="30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5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5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5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2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5272-DC16-0E46-B22D-E0825B58EF47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BAC7-BA2D-A648-84DD-980D0848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9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5257E-C780-5425-9882-7B99AD292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F72E1C-2FD2-59A1-42B4-5BB3A129C4B6}"/>
              </a:ext>
            </a:extLst>
          </p:cNvPr>
          <p:cNvSpPr txBox="1"/>
          <p:nvPr/>
        </p:nvSpPr>
        <p:spPr>
          <a:xfrm>
            <a:off x="286789" y="6877584"/>
            <a:ext cx="6284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arker Felt Thin" panose="02000400000000000000" pitchFamily="2" charset="77"/>
              </a:rPr>
              <a:t>Friday 25</a:t>
            </a:r>
            <a:r>
              <a:rPr lang="en-US" sz="4000" b="1" baseline="30000" dirty="0">
                <a:solidFill>
                  <a:schemeClr val="bg1"/>
                </a:solidFill>
                <a:latin typeface="Marker Felt Thin" panose="02000400000000000000" pitchFamily="2" charset="77"/>
              </a:rPr>
              <a:t>th</a:t>
            </a:r>
            <a:r>
              <a:rPr lang="en-US" sz="4000" b="1" dirty="0">
                <a:solidFill>
                  <a:schemeClr val="bg1"/>
                </a:solidFill>
                <a:latin typeface="Marker Felt Thin" panose="02000400000000000000" pitchFamily="2" charset="77"/>
              </a:rPr>
              <a:t> November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rker Felt Thin" panose="02000400000000000000" pitchFamily="2" charset="77"/>
              </a:rPr>
              <a:t>St Mary’s World Cup Themed Mufti Day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rker Felt Thin" panose="02000400000000000000" pitchFamily="2" charset="77"/>
              </a:rPr>
              <a:t>£1</a:t>
            </a:r>
            <a:r>
              <a:rPr lang="en-US" sz="4000" b="1" dirty="0">
                <a:solidFill>
                  <a:schemeClr val="bg1"/>
                </a:solidFill>
                <a:latin typeface="MARKER FELT THIN" panose="02000400000000000000" pitchFamily="2" charset="77"/>
              </a:rPr>
              <a:t> Donation to PTFA </a:t>
            </a:r>
          </a:p>
        </p:txBody>
      </p:sp>
    </p:spTree>
    <p:extLst>
      <p:ext uri="{BB962C8B-B14F-4D97-AF65-F5344CB8AC3E}">
        <p14:creationId xmlns:p14="http://schemas.microsoft.com/office/powerpoint/2010/main" val="3381219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15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Marker Felt Thin</vt:lpstr>
      <vt:lpstr>Marker Felt Thin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Loveday</dc:creator>
  <cp:lastModifiedBy>Laura Loveday</cp:lastModifiedBy>
  <cp:revision>1</cp:revision>
  <dcterms:created xsi:type="dcterms:W3CDTF">2022-11-17T11:46:32Z</dcterms:created>
  <dcterms:modified xsi:type="dcterms:W3CDTF">2022-11-17T13:48:25Z</dcterms:modified>
</cp:coreProperties>
</file>